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D42F0B-FF2A-476D-BEB1-9D2D6EEE718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C86F002E-03E9-4D11-8D17-27D62C5748A7}">
      <dgm:prSet phldrT="[Text]" custT="1"/>
      <dgm:spPr/>
      <dgm:t>
        <a:bodyPr/>
        <a:lstStyle/>
        <a:p>
          <a:r>
            <a:rPr lang="en-CA" sz="1000" dirty="0"/>
            <a:t>Picture of Persona </a:t>
          </a:r>
        </a:p>
        <a:p>
          <a:r>
            <a:rPr lang="en-CA" sz="1000" dirty="0"/>
            <a:t>(use Google images) </a:t>
          </a:r>
        </a:p>
      </dgm:t>
    </dgm:pt>
    <dgm:pt modelId="{ECF250D5-12F8-4140-8C43-AEFFB7E43485}" type="parTrans" cxnId="{7EB1B6B8-AF1F-4BCC-BEE9-7C11A2A5E90D}">
      <dgm:prSet/>
      <dgm:spPr/>
      <dgm:t>
        <a:bodyPr/>
        <a:lstStyle/>
        <a:p>
          <a:endParaRPr lang="en-CA"/>
        </a:p>
      </dgm:t>
    </dgm:pt>
    <dgm:pt modelId="{DFEDCF35-03F6-4D68-A95E-BA42D48893A8}" type="sibTrans" cxnId="{7EB1B6B8-AF1F-4BCC-BEE9-7C11A2A5E90D}">
      <dgm:prSet/>
      <dgm:spPr/>
      <dgm:t>
        <a:bodyPr/>
        <a:lstStyle/>
        <a:p>
          <a:endParaRPr lang="en-CA"/>
        </a:p>
      </dgm:t>
    </dgm:pt>
    <dgm:pt modelId="{7F4D794C-51A8-42DB-AA29-EB13A4EEA350}">
      <dgm:prSet/>
      <dgm:spPr/>
      <dgm:t>
        <a:bodyPr/>
        <a:lstStyle/>
        <a:p>
          <a:endParaRPr lang="en-CA"/>
        </a:p>
      </dgm:t>
    </dgm:pt>
    <dgm:pt modelId="{C4D273FC-CD2A-4058-8D6A-0902589E8AF1}" type="parTrans" cxnId="{F29504C1-8756-4D98-90A6-4D373C955D4E}">
      <dgm:prSet/>
      <dgm:spPr/>
      <dgm:t>
        <a:bodyPr/>
        <a:lstStyle/>
        <a:p>
          <a:endParaRPr lang="en-CA"/>
        </a:p>
      </dgm:t>
    </dgm:pt>
    <dgm:pt modelId="{FFD98902-A7C6-449F-BCAA-AAB9E37A830D}" type="sibTrans" cxnId="{F29504C1-8756-4D98-90A6-4D373C955D4E}">
      <dgm:prSet/>
      <dgm:spPr/>
      <dgm:t>
        <a:bodyPr/>
        <a:lstStyle/>
        <a:p>
          <a:endParaRPr lang="en-CA"/>
        </a:p>
      </dgm:t>
    </dgm:pt>
    <dgm:pt modelId="{E34DAAA4-DE14-44E7-A2F6-07A309414262}">
      <dgm:prSet/>
      <dgm:spPr/>
      <dgm:t>
        <a:bodyPr/>
        <a:lstStyle/>
        <a:p>
          <a:endParaRPr lang="en-CA"/>
        </a:p>
      </dgm:t>
    </dgm:pt>
    <dgm:pt modelId="{54AD918D-8F3A-4CE5-B202-D497A4E01CB6}" type="parTrans" cxnId="{E66D520A-062E-4642-A161-CD968C8DF9F0}">
      <dgm:prSet/>
      <dgm:spPr/>
      <dgm:t>
        <a:bodyPr/>
        <a:lstStyle/>
        <a:p>
          <a:endParaRPr lang="en-CA"/>
        </a:p>
      </dgm:t>
    </dgm:pt>
    <dgm:pt modelId="{5B8B4FCE-B052-45CA-B21E-BFB458894BF3}" type="sibTrans" cxnId="{E66D520A-062E-4642-A161-CD968C8DF9F0}">
      <dgm:prSet/>
      <dgm:spPr/>
      <dgm:t>
        <a:bodyPr/>
        <a:lstStyle/>
        <a:p>
          <a:endParaRPr lang="en-CA"/>
        </a:p>
      </dgm:t>
    </dgm:pt>
    <dgm:pt modelId="{4E2F8E17-498C-4AD0-AA98-BB4AF639C821}">
      <dgm:prSet custT="1"/>
      <dgm:spPr/>
      <dgm:t>
        <a:bodyPr/>
        <a:lstStyle/>
        <a:p>
          <a:pPr marL="0"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dirty="0"/>
        </a:p>
      </dgm:t>
    </dgm:pt>
    <dgm:pt modelId="{1A96AB49-D519-4BC5-A74A-DEE85BA39265}" type="parTrans" cxnId="{CB21D2B7-DFCB-4349-BDC5-D6A6E6CB5316}">
      <dgm:prSet/>
      <dgm:spPr/>
      <dgm:t>
        <a:bodyPr/>
        <a:lstStyle/>
        <a:p>
          <a:endParaRPr lang="en-CA"/>
        </a:p>
      </dgm:t>
    </dgm:pt>
    <dgm:pt modelId="{1D5F6D0C-D336-4E8B-A8A2-A29871D19446}" type="sibTrans" cxnId="{CB21D2B7-DFCB-4349-BDC5-D6A6E6CB5316}">
      <dgm:prSet/>
      <dgm:spPr/>
      <dgm:t>
        <a:bodyPr/>
        <a:lstStyle/>
        <a:p>
          <a:endParaRPr lang="en-CA"/>
        </a:p>
      </dgm:t>
    </dgm:pt>
    <dgm:pt modelId="{8BC8C63E-CADF-4959-B766-02D8EE54616A}" type="pres">
      <dgm:prSet presAssocID="{20D42F0B-FF2A-476D-BEB1-9D2D6EEE718D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28715DA-523E-40F8-88A3-37B0C1D9409F}" type="pres">
      <dgm:prSet presAssocID="{20D42F0B-FF2A-476D-BEB1-9D2D6EEE718D}" presName="matrix" presStyleCnt="0"/>
      <dgm:spPr/>
    </dgm:pt>
    <dgm:pt modelId="{9290B8BD-5C0C-4291-A7DA-9E88E924A440}" type="pres">
      <dgm:prSet presAssocID="{20D42F0B-FF2A-476D-BEB1-9D2D6EEE718D}" presName="tile1" presStyleLbl="node1" presStyleIdx="0" presStyleCnt="4" custLinFactNeighborX="834" custLinFactNeighborY="1285"/>
      <dgm:spPr/>
    </dgm:pt>
    <dgm:pt modelId="{939963C1-4C76-4C95-A708-B61D55BBE615}" type="pres">
      <dgm:prSet presAssocID="{20D42F0B-FF2A-476D-BEB1-9D2D6EEE718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C17A0FD-0EDD-4641-88B2-993B591C77B2}" type="pres">
      <dgm:prSet presAssocID="{20D42F0B-FF2A-476D-BEB1-9D2D6EEE718D}" presName="tile2" presStyleLbl="node1" presStyleIdx="1" presStyleCnt="4" custLinFactNeighborX="258" custLinFactNeighborY="2175"/>
      <dgm:spPr/>
    </dgm:pt>
    <dgm:pt modelId="{6BEBFF2E-4AFB-475C-B9E1-1F6E8F2D67C6}" type="pres">
      <dgm:prSet presAssocID="{20D42F0B-FF2A-476D-BEB1-9D2D6EEE718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5D2F525-A514-4226-952C-A18EEC2CB1D5}" type="pres">
      <dgm:prSet presAssocID="{20D42F0B-FF2A-476D-BEB1-9D2D6EEE718D}" presName="tile3" presStyleLbl="node1" presStyleIdx="2" presStyleCnt="4"/>
      <dgm:spPr/>
    </dgm:pt>
    <dgm:pt modelId="{85C001B9-CE73-4C93-B4A5-C42BABEDF7F5}" type="pres">
      <dgm:prSet presAssocID="{20D42F0B-FF2A-476D-BEB1-9D2D6EEE718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15B4967-9417-4848-BC9D-A44E7256BB45}" type="pres">
      <dgm:prSet presAssocID="{20D42F0B-FF2A-476D-BEB1-9D2D6EEE718D}" presName="tile4" presStyleLbl="node1" presStyleIdx="3" presStyleCnt="4" custLinFactNeighborX="-440" custLinFactNeighborY="295"/>
      <dgm:spPr/>
    </dgm:pt>
    <dgm:pt modelId="{3AB0CB30-CA29-4759-879A-158DDEC65567}" type="pres">
      <dgm:prSet presAssocID="{20D42F0B-FF2A-476D-BEB1-9D2D6EEE718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72E5F17D-3E02-4BB2-8DA0-915CEF4BFB7F}" type="pres">
      <dgm:prSet presAssocID="{20D42F0B-FF2A-476D-BEB1-9D2D6EEE718D}" presName="centerTile" presStyleLbl="fgShp" presStyleIdx="0" presStyleCnt="1" custScaleX="66620" custScaleY="74632" custLinFactNeighborX="0" custLinFactNeighborY="5977">
        <dgm:presLayoutVars>
          <dgm:chMax val="0"/>
          <dgm:chPref val="0"/>
        </dgm:presLayoutVars>
      </dgm:prSet>
      <dgm:spPr/>
    </dgm:pt>
  </dgm:ptLst>
  <dgm:cxnLst>
    <dgm:cxn modelId="{A6A86B04-CBBD-493D-BBF5-F5895A2BEF53}" type="presOf" srcId="{C86F002E-03E9-4D11-8D17-27D62C5748A7}" destId="{72E5F17D-3E02-4BB2-8DA0-915CEF4BFB7F}" srcOrd="0" destOrd="0" presId="urn:microsoft.com/office/officeart/2005/8/layout/matrix1"/>
    <dgm:cxn modelId="{C10DB508-ED5C-4005-87BC-69408D2BEEAD}" type="presOf" srcId="{7F4D794C-51A8-42DB-AA29-EB13A4EEA350}" destId="{9290B8BD-5C0C-4291-A7DA-9E88E924A440}" srcOrd="0" destOrd="0" presId="urn:microsoft.com/office/officeart/2005/8/layout/matrix1"/>
    <dgm:cxn modelId="{E66D520A-062E-4642-A161-CD968C8DF9F0}" srcId="{C86F002E-03E9-4D11-8D17-27D62C5748A7}" destId="{E34DAAA4-DE14-44E7-A2F6-07A309414262}" srcOrd="1" destOrd="0" parTransId="{54AD918D-8F3A-4CE5-B202-D497A4E01CB6}" sibTransId="{5B8B4FCE-B052-45CA-B21E-BFB458894BF3}"/>
    <dgm:cxn modelId="{638F346B-F736-4781-9481-F042AD93FC2B}" type="presOf" srcId="{E34DAAA4-DE14-44E7-A2F6-07A309414262}" destId="{5C17A0FD-0EDD-4641-88B2-993B591C77B2}" srcOrd="0" destOrd="0" presId="urn:microsoft.com/office/officeart/2005/8/layout/matrix1"/>
    <dgm:cxn modelId="{56D54356-9E48-4C9E-9214-216A3352B6AC}" type="presOf" srcId="{20D42F0B-FF2A-476D-BEB1-9D2D6EEE718D}" destId="{8BC8C63E-CADF-4959-B766-02D8EE54616A}" srcOrd="0" destOrd="0" presId="urn:microsoft.com/office/officeart/2005/8/layout/matrix1"/>
    <dgm:cxn modelId="{5D332680-158F-49D8-B52B-5CF1E6A5D4C9}" type="presOf" srcId="{E34DAAA4-DE14-44E7-A2F6-07A309414262}" destId="{6BEBFF2E-4AFB-475C-B9E1-1F6E8F2D67C6}" srcOrd="1" destOrd="0" presId="urn:microsoft.com/office/officeart/2005/8/layout/matrix1"/>
    <dgm:cxn modelId="{20262194-913A-4959-B1FD-C200680EE492}" type="presOf" srcId="{7F4D794C-51A8-42DB-AA29-EB13A4EEA350}" destId="{939963C1-4C76-4C95-A708-B61D55BBE615}" srcOrd="1" destOrd="0" presId="urn:microsoft.com/office/officeart/2005/8/layout/matrix1"/>
    <dgm:cxn modelId="{DB761BA5-320B-4256-B793-25DDD4094C07}" type="presOf" srcId="{4E2F8E17-498C-4AD0-AA98-BB4AF639C821}" destId="{85C001B9-CE73-4C93-B4A5-C42BABEDF7F5}" srcOrd="1" destOrd="0" presId="urn:microsoft.com/office/officeart/2005/8/layout/matrix1"/>
    <dgm:cxn modelId="{CB21D2B7-DFCB-4349-BDC5-D6A6E6CB5316}" srcId="{C86F002E-03E9-4D11-8D17-27D62C5748A7}" destId="{4E2F8E17-498C-4AD0-AA98-BB4AF639C821}" srcOrd="2" destOrd="0" parTransId="{1A96AB49-D519-4BC5-A74A-DEE85BA39265}" sibTransId="{1D5F6D0C-D336-4E8B-A8A2-A29871D19446}"/>
    <dgm:cxn modelId="{7EB1B6B8-AF1F-4BCC-BEE9-7C11A2A5E90D}" srcId="{20D42F0B-FF2A-476D-BEB1-9D2D6EEE718D}" destId="{C86F002E-03E9-4D11-8D17-27D62C5748A7}" srcOrd="0" destOrd="0" parTransId="{ECF250D5-12F8-4140-8C43-AEFFB7E43485}" sibTransId="{DFEDCF35-03F6-4D68-A95E-BA42D48893A8}"/>
    <dgm:cxn modelId="{BFEA62B9-397D-417E-8744-67F56EBC2B91}" type="presOf" srcId="{4E2F8E17-498C-4AD0-AA98-BB4AF639C821}" destId="{25D2F525-A514-4226-952C-A18EEC2CB1D5}" srcOrd="0" destOrd="0" presId="urn:microsoft.com/office/officeart/2005/8/layout/matrix1"/>
    <dgm:cxn modelId="{F29504C1-8756-4D98-90A6-4D373C955D4E}" srcId="{C86F002E-03E9-4D11-8D17-27D62C5748A7}" destId="{7F4D794C-51A8-42DB-AA29-EB13A4EEA350}" srcOrd="0" destOrd="0" parTransId="{C4D273FC-CD2A-4058-8D6A-0902589E8AF1}" sibTransId="{FFD98902-A7C6-449F-BCAA-AAB9E37A830D}"/>
    <dgm:cxn modelId="{7ED3FAFA-65F5-4824-9950-C34C308AC91C}" type="presParOf" srcId="{8BC8C63E-CADF-4959-B766-02D8EE54616A}" destId="{D28715DA-523E-40F8-88A3-37B0C1D9409F}" srcOrd="0" destOrd="0" presId="urn:microsoft.com/office/officeart/2005/8/layout/matrix1"/>
    <dgm:cxn modelId="{CA049A06-B0FC-4AB1-A0A5-239858B73916}" type="presParOf" srcId="{D28715DA-523E-40F8-88A3-37B0C1D9409F}" destId="{9290B8BD-5C0C-4291-A7DA-9E88E924A440}" srcOrd="0" destOrd="0" presId="urn:microsoft.com/office/officeart/2005/8/layout/matrix1"/>
    <dgm:cxn modelId="{B316443F-2851-4CEF-8B74-0C0515AAEC9F}" type="presParOf" srcId="{D28715DA-523E-40F8-88A3-37B0C1D9409F}" destId="{939963C1-4C76-4C95-A708-B61D55BBE615}" srcOrd="1" destOrd="0" presId="urn:microsoft.com/office/officeart/2005/8/layout/matrix1"/>
    <dgm:cxn modelId="{26F71BDF-A146-4AD6-B0B2-7E607B71C8BE}" type="presParOf" srcId="{D28715DA-523E-40F8-88A3-37B0C1D9409F}" destId="{5C17A0FD-0EDD-4641-88B2-993B591C77B2}" srcOrd="2" destOrd="0" presId="urn:microsoft.com/office/officeart/2005/8/layout/matrix1"/>
    <dgm:cxn modelId="{62EA0289-9DB4-4863-A93B-5196901C109C}" type="presParOf" srcId="{D28715DA-523E-40F8-88A3-37B0C1D9409F}" destId="{6BEBFF2E-4AFB-475C-B9E1-1F6E8F2D67C6}" srcOrd="3" destOrd="0" presId="urn:microsoft.com/office/officeart/2005/8/layout/matrix1"/>
    <dgm:cxn modelId="{AE8657F1-9346-4591-89FE-33E8AE5AA3F7}" type="presParOf" srcId="{D28715DA-523E-40F8-88A3-37B0C1D9409F}" destId="{25D2F525-A514-4226-952C-A18EEC2CB1D5}" srcOrd="4" destOrd="0" presId="urn:microsoft.com/office/officeart/2005/8/layout/matrix1"/>
    <dgm:cxn modelId="{37C817F6-B5A3-45B2-AAF2-176EF7C9F6F6}" type="presParOf" srcId="{D28715DA-523E-40F8-88A3-37B0C1D9409F}" destId="{85C001B9-CE73-4C93-B4A5-C42BABEDF7F5}" srcOrd="5" destOrd="0" presId="urn:microsoft.com/office/officeart/2005/8/layout/matrix1"/>
    <dgm:cxn modelId="{3DF05D8A-1FA4-4F2A-B664-17E046DEF953}" type="presParOf" srcId="{D28715DA-523E-40F8-88A3-37B0C1D9409F}" destId="{015B4967-9417-4848-BC9D-A44E7256BB45}" srcOrd="6" destOrd="0" presId="urn:microsoft.com/office/officeart/2005/8/layout/matrix1"/>
    <dgm:cxn modelId="{38736C45-3F50-46DE-9DA3-04D89CD1038C}" type="presParOf" srcId="{D28715DA-523E-40F8-88A3-37B0C1D9409F}" destId="{3AB0CB30-CA29-4759-879A-158DDEC65567}" srcOrd="7" destOrd="0" presId="urn:microsoft.com/office/officeart/2005/8/layout/matrix1"/>
    <dgm:cxn modelId="{21DBBA88-2DA6-4026-9C23-44FAE0031863}" type="presParOf" srcId="{8BC8C63E-CADF-4959-B766-02D8EE54616A}" destId="{72E5F17D-3E02-4BB2-8DA0-915CEF4BFB7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0B8BD-5C0C-4291-A7DA-9E88E924A440}">
      <dsp:nvSpPr>
        <dsp:cNvPr id="0" name=""/>
        <dsp:cNvSpPr/>
      </dsp:nvSpPr>
      <dsp:spPr>
        <a:xfrm rot="16200000">
          <a:off x="711227" y="-642518"/>
          <a:ext cx="2709333" cy="4064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6500" kern="1200"/>
        </a:p>
      </dsp:txBody>
      <dsp:txXfrm rot="5400000">
        <a:off x="33893" y="34815"/>
        <a:ext cx="4064000" cy="2032000"/>
      </dsp:txXfrm>
    </dsp:sp>
    <dsp:sp modelId="{5C17A0FD-0EDD-4641-88B2-993B591C77B2}">
      <dsp:nvSpPr>
        <dsp:cNvPr id="0" name=""/>
        <dsp:cNvSpPr/>
      </dsp:nvSpPr>
      <dsp:spPr>
        <a:xfrm>
          <a:off x="4064000" y="58928"/>
          <a:ext cx="4064000" cy="270933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6500" kern="1200"/>
        </a:p>
      </dsp:txBody>
      <dsp:txXfrm>
        <a:off x="4064000" y="58928"/>
        <a:ext cx="4064000" cy="2032000"/>
      </dsp:txXfrm>
    </dsp:sp>
    <dsp:sp modelId="{25D2F525-A514-4226-952C-A18EEC2CB1D5}">
      <dsp:nvSpPr>
        <dsp:cNvPr id="0" name=""/>
        <dsp:cNvSpPr/>
      </dsp:nvSpPr>
      <dsp:spPr>
        <a:xfrm rot="10800000">
          <a:off x="0" y="2709333"/>
          <a:ext cx="4064000" cy="270933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 dirty="0"/>
        </a:p>
      </dsp:txBody>
      <dsp:txXfrm rot="10800000">
        <a:off x="0" y="3386666"/>
        <a:ext cx="4064000" cy="2032000"/>
      </dsp:txXfrm>
    </dsp:sp>
    <dsp:sp modelId="{015B4967-9417-4848-BC9D-A44E7256BB45}">
      <dsp:nvSpPr>
        <dsp:cNvPr id="0" name=""/>
        <dsp:cNvSpPr/>
      </dsp:nvSpPr>
      <dsp:spPr>
        <a:xfrm rot="5400000">
          <a:off x="4723451" y="2032000"/>
          <a:ext cx="2709333" cy="4064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E5F17D-3E02-4BB2-8DA0-915CEF4BFB7F}">
      <dsp:nvSpPr>
        <dsp:cNvPr id="0" name=""/>
        <dsp:cNvSpPr/>
      </dsp:nvSpPr>
      <dsp:spPr>
        <a:xfrm>
          <a:off x="3251768" y="2284794"/>
          <a:ext cx="1624462" cy="1011014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000" kern="1200" dirty="0"/>
            <a:t>Picture of Persona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000" kern="1200" dirty="0"/>
            <a:t>(use Google images) </a:t>
          </a:r>
        </a:p>
      </dsp:txBody>
      <dsp:txXfrm>
        <a:off x="3301122" y="2334148"/>
        <a:ext cx="1525754" cy="912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90BBA-0FC5-45D1-86EA-0DD519615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E1DEB-6A2B-4B54-8117-CB9ECADC31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E8777-F7CD-4FDC-B640-1109928DD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1A6-8A8B-429E-AC76-569F0F0547AC}" type="datetimeFigureOut">
              <a:rPr lang="en-CA" smtClean="0"/>
              <a:t>2020-09-17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36E3E-0474-429E-91DD-D55F9C5CA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7D890-EFC9-4F7F-AF47-B96EB848A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0082-9693-40AB-B81B-B949C5B72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205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65F65-F0FB-4E80-A70E-A9A3AE6B8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8D9BED-6AFA-418E-84CE-6AB30B4D60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3D664-2728-4F48-B55D-A074C7A55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1A6-8A8B-429E-AC76-569F0F0547AC}" type="datetimeFigureOut">
              <a:rPr lang="en-CA" smtClean="0"/>
              <a:t>2020-09-17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7CA1D-1D9C-4F52-87E2-6112428AD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61622-41F8-4D6D-BC5D-FFB781363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0082-9693-40AB-B81B-B949C5B72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57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A20046-A748-4C5A-9098-3B6038936E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A049CB-A30B-4E0C-A642-D7824E522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80BEB-C92E-41B2-B970-667269C89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1A6-8A8B-429E-AC76-569F0F0547AC}" type="datetimeFigureOut">
              <a:rPr lang="en-CA" smtClean="0"/>
              <a:t>2020-09-17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4D936-BADB-441C-A98F-22C0E0C93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C2CF6-DA9A-4D2F-850A-0A25D8CFF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0082-9693-40AB-B81B-B949C5B72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031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FDAAE-497E-41A3-9571-ED5E0B2D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ADA43-6DC9-4814-8184-81DC655A4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984FE-9843-4FD9-AABD-1A6E12BDA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1A6-8A8B-429E-AC76-569F0F0547AC}" type="datetimeFigureOut">
              <a:rPr lang="en-CA" smtClean="0"/>
              <a:t>2020-09-17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BA3CE-190D-4217-919C-6FE5000C9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9255A-E692-4B73-9655-0EAD6921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0082-9693-40AB-B81B-B949C5B72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552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569F6-C2C3-4DAB-8AFB-BF3E99A8A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0DA24-A434-4860-B37C-803C1A4AE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C7C4E-2645-4C06-AFEB-EE3C1A789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1A6-8A8B-429E-AC76-569F0F0547AC}" type="datetimeFigureOut">
              <a:rPr lang="en-CA" smtClean="0"/>
              <a:t>2020-09-17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E30B0-9DF6-4A43-B83C-1A6A37C4C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87523-8E5B-4A1E-B7F8-DA475B0BE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0082-9693-40AB-B81B-B949C5B72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4722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F970C-7237-435B-A921-6E417E143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654CF-2C9D-4A95-BA13-281B58998A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40488E-05EC-436E-84E6-33221598D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BB280-03A5-4FFD-9427-FFF1BF283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1A6-8A8B-429E-AC76-569F0F0547AC}" type="datetimeFigureOut">
              <a:rPr lang="en-CA" smtClean="0"/>
              <a:t>2020-09-17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905D5A-3CD3-4A58-9881-518369EEA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F910F7-C2BA-4456-B26F-8D7960FD4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0082-9693-40AB-B81B-B949C5B72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425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FA108-84CE-470A-9145-56C9EC177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678B4-367B-46A8-9902-AB229218F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B2D054-61EE-4E34-952D-99076D513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FC06DC-6114-41C7-90FA-F1A4D9D0CC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8C8050-95F1-425A-AC87-C78C7EB0D8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DCC9D9-3E07-4390-9917-6C0E9D670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1A6-8A8B-429E-AC76-569F0F0547AC}" type="datetimeFigureOut">
              <a:rPr lang="en-CA" smtClean="0"/>
              <a:t>2020-09-17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174474-7FC0-45D9-B960-04B383B4C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C7D8C1-8DDA-4878-8558-02794D368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0082-9693-40AB-B81B-B949C5B72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6507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A4FAB-9466-45C4-8F22-C0865FA95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2458EC-DCF8-47B2-A2E4-954E62F65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1A6-8A8B-429E-AC76-569F0F0547AC}" type="datetimeFigureOut">
              <a:rPr lang="en-CA" smtClean="0"/>
              <a:t>2020-09-17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12D162-FCD7-43FE-B41F-4DF71570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74057-7562-4C2B-809D-67CCF663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0082-9693-40AB-B81B-B949C5B72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949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F383F6-F47A-4E7E-B58E-6D40673BA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1A6-8A8B-429E-AC76-569F0F0547AC}" type="datetimeFigureOut">
              <a:rPr lang="en-CA" smtClean="0"/>
              <a:t>2020-09-17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A319BC-1373-41F6-8827-650195909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B142FD-FB02-4BA0-94FE-B0210442B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0082-9693-40AB-B81B-B949C5B72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3214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3B341-8C87-45C3-8010-33AEB6831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33E95-B1AD-446C-B380-85EA4B9B3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1CE882-4DC3-455D-A7C5-88A336417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92C9E-F6D6-4C05-B3D1-DD7694BC9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1A6-8A8B-429E-AC76-569F0F0547AC}" type="datetimeFigureOut">
              <a:rPr lang="en-CA" smtClean="0"/>
              <a:t>2020-09-17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B875AC-A66F-43F8-B65D-CB7F9D13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9D993F-33C6-4F93-B1A6-010030823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0082-9693-40AB-B81B-B949C5B72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014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D9CA-2683-4A92-9047-243858A32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FD881E-9355-454B-9494-501074B8F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2B571A-EBD1-4184-A9B7-1ED0D7670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0B3910-2637-47E2-9597-127DEF95F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1A6-8A8B-429E-AC76-569F0F0547AC}" type="datetimeFigureOut">
              <a:rPr lang="en-CA" smtClean="0"/>
              <a:t>2020-09-17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F6E387-9146-4152-98C5-3A5231D2E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2ACACE-DF6B-45A3-B9B0-CD5853857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60082-9693-40AB-B81B-B949C5B72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89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5AADB2-DE2F-485F-87EE-AD8AEDC27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A03846-3165-47E6-AC4E-956EA8A9E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C12E4-5F36-4CFE-AE5C-18606BE726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E31A6-8A8B-429E-AC76-569F0F0547AC}" type="datetimeFigureOut">
              <a:rPr lang="en-CA" smtClean="0"/>
              <a:t>2020-09-17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F8142-32C6-46E5-87C7-C07B4855AE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928BA-D046-4D0B-AAE4-6FFE827FF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60082-9693-40AB-B81B-B949C5B72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114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F6C8073-7571-4768-B0E1-709DD8934E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1298619"/>
              </p:ext>
            </p:extLst>
          </p:nvPr>
        </p:nvGraphicFramePr>
        <p:xfrm>
          <a:off x="1937838" y="8337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D95691C-84BB-4B30-AAF5-E68132D08B63}"/>
              </a:ext>
            </a:extLst>
          </p:cNvPr>
          <p:cNvSpPr txBox="1"/>
          <p:nvPr/>
        </p:nvSpPr>
        <p:spPr>
          <a:xfrm>
            <a:off x="282931" y="57164"/>
            <a:ext cx="4186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Guest Persona #1: Name to identify them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D6465C-3459-4EC9-AC5A-23EC1E034C50}"/>
              </a:ext>
            </a:extLst>
          </p:cNvPr>
          <p:cNvSpPr txBox="1"/>
          <p:nvPr/>
        </p:nvSpPr>
        <p:spPr>
          <a:xfrm>
            <a:off x="6789173" y="3510819"/>
            <a:ext cx="3592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How can your business meet their needs?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DB607F-F650-4DD4-ADEA-64D11FFBD646}"/>
              </a:ext>
            </a:extLst>
          </p:cNvPr>
          <p:cNvSpPr txBox="1"/>
          <p:nvPr/>
        </p:nvSpPr>
        <p:spPr>
          <a:xfrm>
            <a:off x="6512556" y="837299"/>
            <a:ext cx="3075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Needs ,Challenges/Pain points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9653F6-ACD5-44FC-BD0D-2B302ADD11EF}"/>
              </a:ext>
            </a:extLst>
          </p:cNvPr>
          <p:cNvSpPr txBox="1"/>
          <p:nvPr/>
        </p:nvSpPr>
        <p:spPr>
          <a:xfrm>
            <a:off x="2253534" y="3464653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Sources of Info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F59C94-78BA-4246-BF0F-F736477EE359}"/>
              </a:ext>
            </a:extLst>
          </p:cNvPr>
          <p:cNvSpPr txBox="1"/>
          <p:nvPr/>
        </p:nvSpPr>
        <p:spPr>
          <a:xfrm>
            <a:off x="2261937" y="815604"/>
            <a:ext cx="1677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Who Are They?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E950DA-C54E-46DA-A56C-816CC0AF4F79}"/>
              </a:ext>
            </a:extLst>
          </p:cNvPr>
          <p:cNvSpPr txBox="1"/>
          <p:nvPr/>
        </p:nvSpPr>
        <p:spPr>
          <a:xfrm>
            <a:off x="6013029" y="1371727"/>
            <a:ext cx="32128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What daily problems do they face? </a:t>
            </a:r>
          </a:p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What are they worried about in their lives? </a:t>
            </a:r>
          </a:p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What is important to them when they travel? </a:t>
            </a:r>
          </a:p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What things do they value the most in life?  </a:t>
            </a:r>
          </a:p>
          <a:p>
            <a:endParaRPr lang="en-CA" sz="12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3449D9-D306-45E5-998D-6B4313F29D14}"/>
              </a:ext>
            </a:extLst>
          </p:cNvPr>
          <p:cNvSpPr txBox="1"/>
          <p:nvPr/>
        </p:nvSpPr>
        <p:spPr>
          <a:xfrm>
            <a:off x="2179434" y="1277011"/>
            <a:ext cx="3833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Age, stage, job, family set up</a:t>
            </a:r>
          </a:p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Where do they live? What is their life like? </a:t>
            </a:r>
          </a:p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What do they like to do for fun?  </a:t>
            </a:r>
          </a:p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What is important to them? </a:t>
            </a:r>
          </a:p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What do they do for travel? Short trips, long trips, what </a:t>
            </a:r>
          </a:p>
          <a:p>
            <a:r>
              <a:rPr lang="en-CA" sz="1200" dirty="0">
                <a:solidFill>
                  <a:schemeClr val="bg1"/>
                </a:solidFill>
              </a:rPr>
              <a:t>Activities? </a:t>
            </a:r>
          </a:p>
          <a:p>
            <a:endParaRPr lang="en-CA" sz="1200" dirty="0">
              <a:solidFill>
                <a:schemeClr val="bg1"/>
              </a:solidFill>
            </a:endParaRPr>
          </a:p>
          <a:p>
            <a:endParaRPr lang="en-CA" sz="1200" dirty="0">
              <a:solidFill>
                <a:schemeClr val="bg1"/>
              </a:solidFill>
            </a:endParaRPr>
          </a:p>
          <a:p>
            <a:endParaRPr lang="en-CA" sz="1200" dirty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endParaRPr lang="en-CA" sz="1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EDC3B1-065B-451A-AFD8-BB0FD0532CC4}"/>
              </a:ext>
            </a:extLst>
          </p:cNvPr>
          <p:cNvSpPr txBox="1"/>
          <p:nvPr/>
        </p:nvSpPr>
        <p:spPr>
          <a:xfrm>
            <a:off x="2124432" y="4148617"/>
            <a:ext cx="35819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How do they book travel? </a:t>
            </a:r>
          </a:p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How do they decide on booking their travel? </a:t>
            </a:r>
          </a:p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What influences them to book travel? </a:t>
            </a:r>
          </a:p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What news/media sources to they use? </a:t>
            </a:r>
          </a:p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What social media to they read and consume? </a:t>
            </a:r>
          </a:p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What kind of advertising catches their eye? </a:t>
            </a:r>
          </a:p>
          <a:p>
            <a:endParaRPr lang="en-CA" sz="1200" dirty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endParaRPr lang="en-CA" sz="12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95C07A-01F6-43DC-A7E4-D1A87C8B0358}"/>
              </a:ext>
            </a:extLst>
          </p:cNvPr>
          <p:cNvSpPr txBox="1"/>
          <p:nvPr/>
        </p:nvSpPr>
        <p:spPr>
          <a:xfrm>
            <a:off x="6485655" y="4194856"/>
            <a:ext cx="32126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1"/>
                </a:solidFill>
              </a:rPr>
              <a:t>-How can you help them with their problems? (emotional) </a:t>
            </a:r>
          </a:p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How can you allow them to have fun? Reduce stress? Enjoy the world? Make them feel safe? Understand what they are going through? </a:t>
            </a:r>
          </a:p>
          <a:p>
            <a:pPr marL="171450" indent="-171450">
              <a:buFontTx/>
              <a:buChar char="-"/>
            </a:pPr>
            <a:r>
              <a:rPr lang="en-CA" sz="1200" dirty="0">
                <a:solidFill>
                  <a:schemeClr val="bg1"/>
                </a:solidFill>
              </a:rPr>
              <a:t>Specifically how can you service help them (physical)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92994A-884E-4DEB-A19E-4AD30A3143DD}"/>
              </a:ext>
            </a:extLst>
          </p:cNvPr>
          <p:cNvSpPr txBox="1"/>
          <p:nvPr/>
        </p:nvSpPr>
        <p:spPr>
          <a:xfrm>
            <a:off x="3961967" y="6476227"/>
            <a:ext cx="6096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D34817">
                    <a:lumMod val="50000"/>
                  </a:srgb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All Content © 2020 ∙ Travel Life Media ∙travellifemedia.com  </a:t>
            </a:r>
          </a:p>
        </p:txBody>
      </p:sp>
    </p:spTree>
    <p:extLst>
      <p:ext uri="{BB962C8B-B14F-4D97-AF65-F5344CB8AC3E}">
        <p14:creationId xmlns:p14="http://schemas.microsoft.com/office/powerpoint/2010/main" val="2721208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Dorene Wharton</dc:creator>
  <cp:lastModifiedBy>Dorene Wharton</cp:lastModifiedBy>
  <cp:revision>41</cp:revision>
  <dcterms:created xsi:type="dcterms:W3CDTF">2019-05-07T23:11:03Z</dcterms:created>
  <dcterms:modified xsi:type="dcterms:W3CDTF">2020-09-17T15:37:14Z</dcterms:modified>
</cp:coreProperties>
</file>